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1" r:id="rId2"/>
    <p:sldId id="283" r:id="rId3"/>
    <p:sldId id="280" r:id="rId4"/>
    <p:sldId id="282" r:id="rId5"/>
    <p:sldId id="261" r:id="rId6"/>
    <p:sldId id="262" r:id="rId7"/>
    <p:sldId id="263" r:id="rId8"/>
    <p:sldId id="264" r:id="rId9"/>
    <p:sldId id="266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439"/>
    <p:restoredTop sz="95679" autoAdjust="0"/>
  </p:normalViewPr>
  <p:slideViewPr>
    <p:cSldViewPr>
      <p:cViewPr varScale="1">
        <p:scale>
          <a:sx n="95" d="100"/>
          <a:sy n="95" d="100"/>
        </p:scale>
        <p:origin x="-1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B4A0A-26A7-4DA8-A843-5969B2936F37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CA14B-972C-4F35-A3DA-3994B2D9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11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CA14B-972C-4F35-A3DA-3994B2D92C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59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CA14B-972C-4F35-A3DA-3994B2D92C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44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300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00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0FB5CF-5190-4DD7-BC53-78C82864C4B2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4B128F-BECD-4B5B-98EC-BB2FED8CA8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3000">
    <p:check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WELCOME TO  </a:t>
            </a:r>
            <a:endParaRPr lang="en-US" sz="8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477000" cy="685800"/>
          </a:xfr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/>
              <a:t>PRESENTATION</a:t>
            </a:r>
            <a:endParaRPr lang="en-US" sz="4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4038600"/>
            <a:ext cx="8534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72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MEN’S ITEM</a:t>
            </a:r>
            <a:endParaRPr kumimoji="0" lang="en-US" sz="7200" b="1" i="0" u="none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1066800"/>
            <a:ext cx="3048000" cy="4800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</a:t>
            </a:r>
            <a:r>
              <a:rPr lang="en-US" sz="2000" dirty="0">
                <a:solidFill>
                  <a:srgbClr val="00B050"/>
                </a:solidFill>
              </a:rPr>
              <a:t>; </a:t>
            </a:r>
            <a:r>
              <a:rPr lang="en-US" sz="2000" dirty="0" smtClean="0"/>
              <a:t>SP DGL 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b="1" dirty="0"/>
          </a:p>
          <a:p>
            <a:pPr algn="l"/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6" name="Picture 5" descr="DSC06764.JPG"/>
          <p:cNvPicPr>
            <a:picLocks noChangeAspect="1"/>
          </p:cNvPicPr>
          <p:nvPr/>
        </p:nvPicPr>
        <p:blipFill>
          <a:blip r:embed="rId2" cstate="print"/>
          <a:srcRect l="17693" t="1189"/>
          <a:stretch>
            <a:fillRect/>
          </a:stretch>
        </p:blipFill>
        <p:spPr>
          <a:xfrm rot="5400000">
            <a:off x="-419102" y="1409700"/>
            <a:ext cx="5867402" cy="5029202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990600"/>
            <a:ext cx="3048000" cy="50292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SP DGL  </a:t>
            </a:r>
            <a:r>
              <a:rPr lang="en-US" sz="2800" dirty="0" smtClean="0">
                <a:latin typeface="+mj-lt"/>
              </a:rPr>
              <a:t>25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9" name="Picture 8" descr="SP DGL 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3434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990600"/>
            <a:ext cx="2819400" cy="48006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SP DGL  </a:t>
            </a:r>
            <a:r>
              <a:rPr lang="en-US" sz="2800" dirty="0" smtClean="0">
                <a:latin typeface="+mj-lt"/>
              </a:rPr>
              <a:t>27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9" name="Picture 8" descr="SP DGL 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1910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1800" y="990600"/>
            <a:ext cx="2362200" cy="5867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SP DGL  </a:t>
            </a:r>
            <a:r>
              <a:rPr lang="en-US" sz="2800" dirty="0" smtClean="0">
                <a:latin typeface="+mj-lt"/>
              </a:rPr>
              <a:t>28</a:t>
            </a:r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4" name="Picture 3" descr="SP DGL 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43434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990600"/>
            <a:ext cx="2895600" cy="4800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SP DGL  </a:t>
            </a:r>
            <a:r>
              <a:rPr lang="en-US" sz="2800" dirty="0" smtClean="0">
                <a:latin typeface="+mj-lt"/>
              </a:rPr>
              <a:t>29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4" name="Picture 3" descr="SP DGL 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6482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990600"/>
            <a:ext cx="2514600" cy="5867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SP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DGL </a:t>
            </a:r>
            <a:r>
              <a:rPr lang="en-US" sz="2800" dirty="0" smtClean="0">
                <a:latin typeface="+mj-lt"/>
              </a:rPr>
              <a:t>37</a:t>
            </a:r>
            <a:r>
              <a:rPr lang="en-US" sz="2000" dirty="0" smtClean="0"/>
              <a:t> 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4" name="Picture 3" descr="SP DGL 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6482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990600"/>
            <a:ext cx="2895600" cy="48006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</a:rPr>
              <a:t>Style; </a:t>
            </a:r>
            <a:r>
              <a:rPr lang="en-US" sz="2800" dirty="0" smtClean="0">
                <a:latin typeface="+mj-lt"/>
              </a:rPr>
              <a:t>EDF-04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4" name="Picture 3" descr="EDF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9530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990600"/>
            <a:ext cx="2743200" cy="4800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RENAULT </a:t>
            </a:r>
            <a:r>
              <a:rPr lang="en-US" sz="2000" dirty="0" smtClean="0">
                <a:latin typeface="+mj-lt"/>
              </a:rPr>
              <a:t>05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4" name="Picture 3" descr="RENULT 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8768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990600"/>
            <a:ext cx="3733800" cy="5867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DGL  </a:t>
            </a:r>
            <a:r>
              <a:rPr lang="en-US" sz="2800" dirty="0" smtClean="0">
                <a:latin typeface="+mj-lt"/>
              </a:rPr>
              <a:t>RENAULT 050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4" name="Picture 3" descr="RENAULR 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41910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1447800"/>
            <a:ext cx="2438400" cy="4343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SP DGL  </a:t>
            </a:r>
            <a:r>
              <a:rPr lang="en-US" sz="2800" dirty="0" smtClean="0">
                <a:latin typeface="+mj-lt"/>
              </a:rPr>
              <a:t>41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</a:t>
            </a:r>
            <a:r>
              <a:rPr lang="en-US" sz="4400" dirty="0" smtClean="0"/>
              <a:t>ITEM</a:t>
            </a:r>
            <a:endParaRPr lang="en-US" sz="4400" dirty="0"/>
          </a:p>
        </p:txBody>
      </p:sp>
      <p:pic>
        <p:nvPicPr>
          <p:cNvPr id="4" name="Picture 3" descr="SP DGL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5720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762000"/>
            <a:ext cx="3429000" cy="6096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</a:rPr>
              <a:t>Style;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DGL </a:t>
            </a:r>
            <a:r>
              <a:rPr lang="en-US" sz="2000" dirty="0" smtClean="0">
                <a:latin typeface="Arial" charset="0"/>
                <a:cs typeface="Arial" charset="0"/>
              </a:rPr>
              <a:t>9992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algn="l"/>
            <a:r>
              <a:rPr lang="en-US" sz="1600" dirty="0"/>
              <a:t/>
            </a:r>
            <a:br>
              <a:rPr lang="en-US" sz="1600" dirty="0"/>
            </a:br>
            <a:endParaRPr lang="en-US" sz="1600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709"/>
            <a:ext cx="9143999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9" name="Picture 8" descr="DGL 99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5638800" cy="6248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990600"/>
            <a:ext cx="2895600" cy="48006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</a:rPr>
              <a:t>Style;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DGL  </a:t>
            </a:r>
            <a:r>
              <a:rPr lang="en-US" sz="2800" dirty="0" smtClean="0">
                <a:latin typeface="+mj-lt"/>
              </a:rPr>
              <a:t>UR8ANOLOGY0025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</a:t>
            </a:r>
            <a:r>
              <a:rPr lang="en-US" sz="4400" dirty="0" smtClean="0"/>
              <a:t>ITEM</a:t>
            </a:r>
            <a:endParaRPr lang="en-US" sz="4400" dirty="0"/>
          </a:p>
        </p:txBody>
      </p:sp>
      <p:pic>
        <p:nvPicPr>
          <p:cNvPr id="4" name="Picture 3" descr="UR8ANOLOGY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4958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990600"/>
            <a:ext cx="2514600" cy="48006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DGL  </a:t>
            </a:r>
            <a:r>
              <a:rPr lang="en-US" sz="2800" dirty="0" smtClean="0">
                <a:latin typeface="+mj-lt"/>
              </a:rPr>
              <a:t>9994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</a:t>
            </a:r>
            <a:r>
              <a:rPr lang="en-US" sz="4400" dirty="0" smtClean="0"/>
              <a:t>ITEM</a:t>
            </a:r>
            <a:endParaRPr lang="en-US" sz="4400" dirty="0"/>
          </a:p>
        </p:txBody>
      </p:sp>
      <p:pic>
        <p:nvPicPr>
          <p:cNvPr id="4" name="Picture 3" descr="DGL9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2672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990600"/>
            <a:ext cx="3505200" cy="4800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</a:t>
            </a:r>
            <a:r>
              <a:rPr lang="en-US" sz="2000" dirty="0">
                <a:solidFill>
                  <a:srgbClr val="00B050"/>
                </a:solidFill>
              </a:rPr>
              <a:t>; </a:t>
            </a:r>
            <a:r>
              <a:rPr lang="en-US" sz="2000" dirty="0" smtClean="0"/>
              <a:t>DGL CARGO </a:t>
            </a:r>
            <a:r>
              <a:rPr lang="en-US" sz="2800" dirty="0" smtClean="0">
                <a:latin typeface="+mj-lt"/>
              </a:rPr>
              <a:t>03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</a:t>
            </a:r>
            <a:r>
              <a:rPr lang="en-US" sz="4400" dirty="0" smtClean="0"/>
              <a:t>ITEM</a:t>
            </a:r>
            <a:endParaRPr lang="en-US" sz="4400" dirty="0"/>
          </a:p>
        </p:txBody>
      </p:sp>
      <p:pic>
        <p:nvPicPr>
          <p:cNvPr id="4" name="Picture 3" descr="DGL CARGO 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573272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990600"/>
            <a:ext cx="29718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DGL SHORT -</a:t>
            </a:r>
            <a:r>
              <a:rPr lang="en-US" sz="2800" dirty="0" smtClean="0">
                <a:latin typeface="+mj-lt"/>
              </a:rPr>
              <a:t>54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</a:t>
            </a:r>
            <a:r>
              <a:rPr lang="en-US" sz="4400" dirty="0" smtClean="0"/>
              <a:t>ITEM</a:t>
            </a:r>
            <a:endParaRPr lang="en-US" sz="4400" dirty="0"/>
          </a:p>
        </p:txBody>
      </p:sp>
      <p:pic>
        <p:nvPicPr>
          <p:cNvPr id="4" name="Picture 3" descr="DGL SHORT - 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4196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990600"/>
            <a:ext cx="27432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DGL  SHORT </a:t>
            </a:r>
            <a:r>
              <a:rPr lang="en-US" sz="2800" dirty="0" smtClean="0">
                <a:latin typeface="+mj-lt"/>
              </a:rPr>
              <a:t>43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4" name="Picture 3" descr="DGL SHORT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4958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1371600"/>
            <a:ext cx="3124200" cy="52578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 </a:t>
            </a:r>
            <a:r>
              <a:rPr lang="en-US" sz="2000" dirty="0"/>
              <a:t>DGL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9996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9" name="Picture 8" descr="DGL 9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5055202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990600"/>
            <a:ext cx="2743200" cy="5867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 </a:t>
            </a:r>
            <a:r>
              <a:rPr lang="en-US" sz="2000" dirty="0" smtClean="0"/>
              <a:t>RUSSELL </a:t>
            </a:r>
            <a:r>
              <a:rPr lang="en-US" sz="2800" dirty="0" smtClean="0">
                <a:latin typeface="+mj-lt"/>
              </a:rPr>
              <a:t>02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9" name="Picture 8" descr="RUSSELL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800600" cy="5845176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990600"/>
            <a:ext cx="29718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</a:rPr>
              <a:t>Style;  </a:t>
            </a:r>
            <a:r>
              <a:rPr lang="en-US" sz="2000" dirty="0" smtClean="0"/>
              <a:t>SP DGL  </a:t>
            </a:r>
            <a:r>
              <a:rPr lang="en-US" sz="2400" dirty="0" smtClean="0">
                <a:latin typeface="+mj-lt"/>
              </a:rPr>
              <a:t>33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9" name="Picture 8" descr="SP DGL - 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50292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990600"/>
            <a:ext cx="2819400" cy="5715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SP DGL  </a:t>
            </a:r>
            <a:r>
              <a:rPr lang="en-US" sz="2400" dirty="0" smtClean="0">
                <a:latin typeface="+mj-lt"/>
              </a:rPr>
              <a:t>08</a:t>
            </a:r>
            <a:endParaRPr lang="en-US" sz="2000" dirty="0" smtClean="0"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/>
              <a:t>MEN’S ITEM</a:t>
            </a:r>
            <a:endParaRPr lang="en-US" sz="4000" dirty="0"/>
          </a:p>
        </p:txBody>
      </p:sp>
      <p:pic>
        <p:nvPicPr>
          <p:cNvPr id="8" name="Picture 7" descr="SP DGL 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0600"/>
            <a:ext cx="4267201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990600"/>
            <a:ext cx="2895600" cy="5867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Style;  </a:t>
            </a:r>
            <a:r>
              <a:rPr lang="en-US" sz="2000" dirty="0" smtClean="0"/>
              <a:t>SP DGL  </a:t>
            </a:r>
            <a:r>
              <a:rPr lang="en-US" sz="2400" dirty="0" smtClean="0">
                <a:latin typeface="+mj-lt"/>
              </a:rPr>
              <a:t>11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7" name="Picture 6" descr="SP DGL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952999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990600"/>
            <a:ext cx="2971800" cy="4572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</a:rPr>
              <a:t>Style;  </a:t>
            </a:r>
            <a:r>
              <a:rPr lang="en-US" sz="2000" dirty="0" smtClean="0"/>
              <a:t>SP DGL  </a:t>
            </a:r>
            <a:r>
              <a:rPr lang="en-US" sz="2400" dirty="0" smtClean="0">
                <a:latin typeface="+mj-lt"/>
              </a:rPr>
              <a:t>16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/>
              <a:t>MEN’S ITEM</a:t>
            </a:r>
            <a:endParaRPr lang="en-US" sz="4000" dirty="0"/>
          </a:p>
        </p:txBody>
      </p:sp>
      <p:pic>
        <p:nvPicPr>
          <p:cNvPr id="6" name="Picture 5" descr="SP DGL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0600"/>
            <a:ext cx="5058252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990600"/>
            <a:ext cx="30480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</a:rPr>
              <a:t>Style; </a:t>
            </a:r>
            <a:r>
              <a:rPr lang="en-US" sz="2000" dirty="0" smtClean="0"/>
              <a:t>SP DGL  </a:t>
            </a:r>
            <a:r>
              <a:rPr lang="en-US" sz="2800" dirty="0" smtClean="0">
                <a:latin typeface="+mj-lt"/>
              </a:rPr>
              <a:t>20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7620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dirty="0" smtClean="0"/>
              <a:t>MEN’S ITEM</a:t>
            </a:r>
            <a:endParaRPr lang="en-US" sz="4400" dirty="0"/>
          </a:p>
        </p:txBody>
      </p:sp>
      <p:pic>
        <p:nvPicPr>
          <p:cNvPr id="9" name="Picture 8" descr="SP DGL-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876800" cy="5867400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160</Words>
  <Application>Microsoft Macintosh PowerPoint</Application>
  <PresentationFormat>On-screen Show (4:3)</PresentationFormat>
  <Paragraphs>68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WELCOME TO  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  <vt:lpstr>MEN’S ITEM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Reaz Badsha</dc:creator>
  <cp:lastModifiedBy>DGL-OPU</cp:lastModifiedBy>
  <cp:revision>388</cp:revision>
  <dcterms:created xsi:type="dcterms:W3CDTF">2014-03-11T04:29:24Z</dcterms:created>
  <dcterms:modified xsi:type="dcterms:W3CDTF">2016-02-27T08:34:29Z</dcterms:modified>
</cp:coreProperties>
</file>